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16"/>
  </p:notesMasterIdLst>
  <p:sldIdLst>
    <p:sldId id="317" r:id="rId3"/>
    <p:sldId id="324" r:id="rId4"/>
    <p:sldId id="339" r:id="rId5"/>
    <p:sldId id="325" r:id="rId6"/>
    <p:sldId id="343" r:id="rId7"/>
    <p:sldId id="344" r:id="rId8"/>
    <p:sldId id="316" r:id="rId9"/>
    <p:sldId id="327" r:id="rId10"/>
    <p:sldId id="330" r:id="rId11"/>
    <p:sldId id="332" r:id="rId12"/>
    <p:sldId id="333" r:id="rId13"/>
    <p:sldId id="341" r:id="rId14"/>
    <p:sldId id="34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5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09/13/2019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4: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A08F-7006-514E-BAEE-39957F9B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723A-607B-514A-A621-EFDF89912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prints whether a user provided number is an even number or not.</a:t>
            </a:r>
          </a:p>
          <a:p>
            <a:pPr marL="0" indent="0">
              <a:buNone/>
            </a:pPr>
            <a:r>
              <a:rPr lang="en-US" dirty="0"/>
              <a:t>print('Enter the number')</a:t>
            </a:r>
          </a:p>
          <a:p>
            <a:pPr marL="0" indent="0">
              <a:buNone/>
            </a:pPr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if a%2==0:</a:t>
            </a:r>
          </a:p>
          <a:p>
            <a:pPr marL="0" indent="0">
              <a:buNone/>
            </a:pPr>
            <a:r>
              <a:rPr lang="en-US" dirty="0"/>
              <a:t>    print('This is an even number')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print('This is not an even number')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0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67D6-1882-4B48-BEF9-4A58A0610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E8959-23C7-4748-B4CE-88E69FEB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my birthday I am planning to invite n friends and distribute some chocolates to all of them. At the chocolate shop I found each packet contains different number of m chocolates. </a:t>
            </a:r>
          </a:p>
          <a:p>
            <a:r>
              <a:rPr lang="en-US" dirty="0"/>
              <a:t>Write a program that calculates whether a given packet will distribute all chocolates evenly to my friends or not. In addition the program must also tell me how many will be in surplus or short if I buy a particular packet.</a:t>
            </a:r>
          </a:p>
        </p:txBody>
      </p:sp>
    </p:spTree>
    <p:extLst>
      <p:ext uri="{BB962C8B-B14F-4D97-AF65-F5344CB8AC3E}">
        <p14:creationId xmlns:p14="http://schemas.microsoft.com/office/powerpoint/2010/main" val="59298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3230-8177-CE4B-8E7F-350809BA7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FB29-A907-F54E-A97C-9E778BD3D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print('How many friends are invited?')</a:t>
            </a:r>
          </a:p>
          <a:p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print('How many chocolates are there in this packet?')</a:t>
            </a:r>
          </a:p>
          <a:p>
            <a:r>
              <a:rPr lang="en-US" dirty="0"/>
              <a:t>b=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if b&lt;a:</a:t>
            </a:r>
          </a:p>
          <a:p>
            <a:r>
              <a:rPr lang="en-US" dirty="0"/>
              <a:t>    print('You are short of ',a-b, 'chocolates')</a:t>
            </a:r>
          </a:p>
          <a:p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b%a</a:t>
            </a:r>
            <a:r>
              <a:rPr lang="en-US" dirty="0"/>
              <a:t>==0:</a:t>
            </a:r>
          </a:p>
          <a:p>
            <a:r>
              <a:rPr lang="en-US" dirty="0"/>
              <a:t>     c=b/a</a:t>
            </a:r>
          </a:p>
          <a:p>
            <a:r>
              <a:rPr lang="en-US" dirty="0"/>
              <a:t>     print('Chocolates will be evenly distributed and each friend </a:t>
            </a:r>
            <a:r>
              <a:rPr lang="en-US" dirty="0" err="1"/>
              <a:t>gets',c</a:t>
            </a:r>
            <a:r>
              <a:rPr lang="en-US" dirty="0"/>
              <a:t>, 'chocolates' )</a:t>
            </a:r>
          </a:p>
          <a:p>
            <a:r>
              <a:rPr lang="en-US" dirty="0"/>
              <a:t>else:</a:t>
            </a:r>
          </a:p>
          <a:p>
            <a:r>
              <a:rPr lang="en-US" dirty="0"/>
              <a:t>    d=</a:t>
            </a:r>
            <a:r>
              <a:rPr lang="en-US" dirty="0" err="1"/>
              <a:t>b%a</a:t>
            </a:r>
            <a:endParaRPr lang="en-US" dirty="0"/>
          </a:p>
          <a:p>
            <a:r>
              <a:rPr lang="en-US" dirty="0"/>
              <a:t>    print('Chocolates cannot be evenly distributed because you have a surplus of ', d, 'chocolates')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3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3E4-9361-9E4B-BABD-54E33B76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9613-9747-7B40-9A0C-4E6C335D8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  <a:p>
            <a:r>
              <a:rPr lang="en-US" dirty="0"/>
              <a:t>String Manipulations</a:t>
            </a:r>
          </a:p>
        </p:txBody>
      </p:sp>
    </p:spTree>
    <p:extLst>
      <p:ext uri="{BB962C8B-B14F-4D97-AF65-F5344CB8AC3E}">
        <p14:creationId xmlns:p14="http://schemas.microsoft.com/office/powerpoint/2010/main" val="46544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1DCC-564C-284D-BE30-9D23C1D01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Practice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896E-36E3-834B-9F78-F4DFB7825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 finished in class.</a:t>
            </a:r>
          </a:p>
          <a:p>
            <a:r>
              <a:rPr lang="en-US" dirty="0"/>
              <a:t>Today’s set is not graded. </a:t>
            </a:r>
          </a:p>
          <a:p>
            <a:r>
              <a:rPr lang="en-US" dirty="0"/>
              <a:t>From next practice class onwards </a:t>
            </a:r>
            <a:r>
              <a:rPr lang="en-US" dirty="0" smtClean="0"/>
              <a:t>- </a:t>
            </a:r>
            <a:r>
              <a:rPr lang="en-US" dirty="0"/>
              <a:t>You </a:t>
            </a:r>
            <a:r>
              <a:rPr lang="en-US" dirty="0" smtClean="0"/>
              <a:t>will </a:t>
            </a:r>
            <a:r>
              <a:rPr lang="en-US" dirty="0"/>
              <a:t>be asked to submit a code online in-class.</a:t>
            </a:r>
          </a:p>
          <a:p>
            <a:r>
              <a:rPr lang="en-US" dirty="0"/>
              <a:t>You can work in teams for all in-class grade-able exercises. However, each student needs to submit their work when asked.</a:t>
            </a:r>
          </a:p>
        </p:txBody>
      </p:sp>
    </p:spTree>
    <p:extLst>
      <p:ext uri="{BB962C8B-B14F-4D97-AF65-F5344CB8AC3E}">
        <p14:creationId xmlns:p14="http://schemas.microsoft.com/office/powerpoint/2010/main" val="3396318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A8BF-EDB2-9948-BA13-4102035E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Reminding the Methodology (Lecture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610FE-5146-944A-98A2-22EABB512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 – Understand the Problem: Write down the inputs you have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D – Devise a Good Plan to Solve: Write down the Algorithm you will use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I – Implement the Plan: Translate Algorithm to code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E – Evaluate the Solution: Run for a few test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5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5A98-B89A-AB43-A4B0-5A4B3535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336B-5B0C-C048-8D91-E9DD41AB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asks the user for their name and greets them with their name.</a:t>
            </a:r>
          </a:p>
          <a:p>
            <a:pPr marL="457200" lvl="1" indent="0">
              <a:buNone/>
            </a:pPr>
            <a:r>
              <a:rPr lang="en-US" dirty="0"/>
              <a:t>print('What is your name?')</a:t>
            </a:r>
          </a:p>
          <a:p>
            <a:pPr marL="457200" lvl="1" indent="0">
              <a:buNone/>
            </a:pPr>
            <a:r>
              <a:rPr lang="en-US" dirty="0"/>
              <a:t>name=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pPr marL="457200" lvl="1" indent="0">
              <a:buNone/>
            </a:pPr>
            <a:r>
              <a:rPr lang="en-US" dirty="0"/>
              <a:t>print('Hello', name)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D215EA-D7FD-6441-A7F6-1D5B0F7F3D32}"/>
              </a:ext>
            </a:extLst>
          </p:cNvPr>
          <p:cNvSpPr txBox="1"/>
          <p:nvPr/>
        </p:nvSpPr>
        <p:spPr>
          <a:xfrm>
            <a:off x="2201333" y="282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4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a program that asks the user to enter their name and their age. Print out a message addressed to them that tells them the year that they will turn 100 years old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name = input("What is your name: ")</a:t>
            </a:r>
          </a:p>
          <a:p>
            <a:pPr marL="0" indent="0">
              <a:buNone/>
            </a:pPr>
            <a:r>
              <a:rPr lang="en-US" dirty="0"/>
              <a:t>age = </a:t>
            </a:r>
            <a:r>
              <a:rPr lang="en-US" dirty="0" err="1"/>
              <a:t>int</a:t>
            </a:r>
            <a:r>
              <a:rPr lang="en-US" dirty="0"/>
              <a:t>(input("How old are you: "))</a:t>
            </a:r>
          </a:p>
          <a:p>
            <a:pPr marL="0" indent="0">
              <a:buNone/>
            </a:pPr>
            <a:r>
              <a:rPr lang="en-US" dirty="0"/>
              <a:t>year = </a:t>
            </a:r>
            <a:r>
              <a:rPr lang="en-US" dirty="0" err="1"/>
              <a:t>str</a:t>
            </a:r>
            <a:r>
              <a:rPr lang="en-US" dirty="0"/>
              <a:t>((2019 - age)+100)</a:t>
            </a:r>
          </a:p>
          <a:p>
            <a:pPr marL="0" indent="0">
              <a:buNone/>
            </a:pPr>
            <a:r>
              <a:rPr lang="en-US" dirty="0"/>
              <a:t>print(name + " will be 100 years old in the year " + year)</a:t>
            </a:r>
          </a:p>
        </p:txBody>
      </p:sp>
    </p:spTree>
    <p:extLst>
      <p:ext uri="{BB962C8B-B14F-4D97-AF65-F5344CB8AC3E}">
        <p14:creationId xmlns:p14="http://schemas.microsoft.com/office/powerpoint/2010/main" val="178764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finds the average of 3 numbers.</a:t>
            </a:r>
          </a:p>
          <a:p>
            <a:r>
              <a:rPr lang="en-US" dirty="0"/>
              <a:t>x1=5</a:t>
            </a:r>
          </a:p>
          <a:p>
            <a:r>
              <a:rPr lang="en-US" dirty="0"/>
              <a:t>x2=4</a:t>
            </a:r>
          </a:p>
          <a:p>
            <a:r>
              <a:rPr lang="en-US" dirty="0"/>
              <a:t>x3=9</a:t>
            </a:r>
          </a:p>
          <a:p>
            <a:r>
              <a:rPr lang="en-US" dirty="0"/>
              <a:t>print('Average is',(x1+x2+x3)/3)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78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94D4-6C25-824C-9158-DF5176AB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28AA7-58A9-B743-BAE9-392B627DE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825624"/>
            <a:ext cx="10807700" cy="44989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Write a Python Script that takes user input as two numbers and performs a comparison of whether the numbers are equal or not.</a:t>
            </a:r>
          </a:p>
          <a:p>
            <a:pPr lvl="1"/>
            <a:r>
              <a:rPr lang="en-US" dirty="0"/>
              <a:t> Output ‘FALSE’ if they are equal and ‘TRUE’ if they are not.</a:t>
            </a:r>
          </a:p>
          <a:p>
            <a:pPr lvl="1"/>
            <a:r>
              <a:rPr lang="en-US" dirty="0"/>
              <a:t>Output ‘TRUE’ if they are equal and ‘FALSE’ if they are not.</a:t>
            </a:r>
          </a:p>
          <a:p>
            <a:r>
              <a:rPr lang="en-US" dirty="0"/>
              <a:t>print('Input the first number')</a:t>
            </a:r>
          </a:p>
          <a:p>
            <a:r>
              <a:rPr lang="en-US" dirty="0"/>
              <a:t>n1=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print('Input the second number')</a:t>
            </a:r>
          </a:p>
          <a:p>
            <a:r>
              <a:rPr lang="en-US" dirty="0"/>
              <a:t>n2=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r>
              <a:rPr lang="en-US" dirty="0"/>
              <a:t>print(n1!=n2)</a:t>
            </a:r>
          </a:p>
          <a:p>
            <a:r>
              <a:rPr lang="en-US" dirty="0"/>
              <a:t>print(n1==n2) for part (b)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0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E2C8D-209A-254F-846A-5B9F185E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FA02B-345E-3F41-A041-F1C941A54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5326"/>
            <a:ext cx="10515600" cy="4931637"/>
          </a:xfrm>
        </p:spPr>
        <p:txBody>
          <a:bodyPr>
            <a:normAutofit/>
          </a:bodyPr>
          <a:lstStyle/>
          <a:p>
            <a:r>
              <a:rPr lang="en-US" dirty="0"/>
              <a:t>Write a program that takes the user input as his/her name and greets them with their </a:t>
            </a:r>
            <a:r>
              <a:rPr lang="en-US"/>
              <a:t>name</a:t>
            </a:r>
            <a:r>
              <a:rPr lang="en-US" smtClean="0"/>
              <a:t>.</a:t>
            </a:r>
            <a:endParaRPr lang="en-US" dirty="0" smtClean="0"/>
          </a:p>
          <a:p>
            <a:r>
              <a:rPr lang="en-US" dirty="0" smtClean="0"/>
              <a:t>Modify </a:t>
            </a:r>
            <a:r>
              <a:rPr lang="en-US" dirty="0"/>
              <a:t>the previous program such that only the users Alice and Bob are greeted with their names. </a:t>
            </a:r>
          </a:p>
          <a:p>
            <a:r>
              <a:rPr lang="en-US" dirty="0"/>
              <a:t>print('What is your name?')</a:t>
            </a:r>
          </a:p>
          <a:p>
            <a:r>
              <a:rPr lang="en-US" dirty="0"/>
              <a:t>name=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r>
              <a:rPr lang="en-US" dirty="0"/>
              <a:t>if name==('Alice' or 'Bob’):</a:t>
            </a:r>
          </a:p>
          <a:p>
            <a:r>
              <a:rPr lang="en-US" dirty="0"/>
              <a:t>    print('Hello', name)</a:t>
            </a:r>
          </a:p>
          <a:p>
            <a:r>
              <a:rPr lang="en-US" dirty="0"/>
              <a:t>else:</a:t>
            </a:r>
          </a:p>
          <a:p>
            <a:r>
              <a:rPr lang="en-US" dirty="0"/>
              <a:t>    print(‘Hello’)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6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31F6-12EC-774A-BD14-903EAA4B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AE7C-D8D5-474D-A69F-DFB4BEFA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47291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Write a program that asks the user for a number n and gives them the possibility to choose between computing the sum or computing the product of n and n-1.</a:t>
            </a:r>
          </a:p>
          <a:p>
            <a:pPr marL="0" indent="0">
              <a:buNone/>
            </a:pPr>
            <a:r>
              <a:rPr lang="en-US" dirty="0"/>
              <a:t>print('Please enter the number')</a:t>
            </a:r>
          </a:p>
          <a:p>
            <a:pPr marL="0" indent="0">
              <a:buNone/>
            </a:pPr>
            <a:r>
              <a:rPr lang="en-US" dirty="0"/>
              <a:t>a=</a:t>
            </a:r>
            <a:r>
              <a:rPr lang="en-US" dirty="0" err="1"/>
              <a:t>int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print('For addition enter A; for multiplication enter M')</a:t>
            </a:r>
          </a:p>
          <a:p>
            <a:pPr marL="0" indent="0">
              <a:buNone/>
            </a:pPr>
            <a:r>
              <a:rPr lang="en-US" dirty="0"/>
              <a:t>b=</a:t>
            </a:r>
            <a:r>
              <a:rPr lang="en-US" dirty="0" err="1"/>
              <a:t>str</a:t>
            </a:r>
            <a:r>
              <a:rPr lang="en-US" dirty="0"/>
              <a:t>(input())</a:t>
            </a:r>
          </a:p>
          <a:p>
            <a:pPr marL="0" indent="0">
              <a:buNone/>
            </a:pPr>
            <a:r>
              <a:rPr lang="en-US" dirty="0"/>
              <a:t>if b=='A':</a:t>
            </a:r>
          </a:p>
          <a:p>
            <a:pPr marL="0" indent="0">
              <a:buNone/>
            </a:pPr>
            <a:r>
              <a:rPr lang="en-US" dirty="0"/>
              <a:t>a=a+(a-1)</a:t>
            </a:r>
          </a:p>
          <a:p>
            <a:pPr marL="0" indent="0">
              <a:buNone/>
            </a:pPr>
            <a:r>
              <a:rPr lang="en-US" dirty="0"/>
              <a:t>print ('Result of addition is ', a)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a=a*(a-1)</a:t>
            </a:r>
          </a:p>
          <a:p>
            <a:pPr marL="0" indent="0">
              <a:buNone/>
            </a:pPr>
            <a:r>
              <a:rPr lang="en-US" dirty="0"/>
              <a:t>print ('Result of multiplication is ', a)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5535</TotalTime>
  <Words>621</Words>
  <Application>Microsoft Office PowerPoint</Application>
  <PresentationFormat>Widescreen</PresentationFormat>
  <Paragraphs>91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1_Office Theme</vt:lpstr>
      <vt:lpstr>Lecture 4: Introduction to Computer Programming Course - CS1010</vt:lpstr>
      <vt:lpstr>Some Practice Problems</vt:lpstr>
      <vt:lpstr>Reminding the Methodology (Lecture 1)</vt:lpstr>
      <vt:lpstr>Problem 1</vt:lpstr>
      <vt:lpstr>Problem 2</vt:lpstr>
      <vt:lpstr>Problem 3</vt:lpstr>
      <vt:lpstr>Problem 3</vt:lpstr>
      <vt:lpstr>Problem 4</vt:lpstr>
      <vt:lpstr>Problem 5</vt:lpstr>
      <vt:lpstr>Problem 6</vt:lpstr>
      <vt:lpstr>Problem 7</vt:lpstr>
      <vt:lpstr>Solution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119</cp:revision>
  <cp:lastPrinted>2019-01-15T14:56:36Z</cp:lastPrinted>
  <dcterms:created xsi:type="dcterms:W3CDTF">2019-01-12T14:02:31Z</dcterms:created>
  <dcterms:modified xsi:type="dcterms:W3CDTF">2019-09-12T16:26:49Z</dcterms:modified>
</cp:coreProperties>
</file>